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53DF0-C2B5-42FB-8D55-D1B3216ACFC3}" type="datetimeFigureOut">
              <a:rPr lang="pt-PT" smtClean="0"/>
              <a:t>11/06/2013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46933-EF41-46C9-B4FF-5E07354CFC9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4563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46933-EF41-46C9-B4FF-5E07354CFC94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075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15A9E82-EF65-4A01-92D4-0D77FCA0DA05}" type="datetime1">
              <a:rPr lang="pt-PT" smtClean="0"/>
              <a:t>11/06/2013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104BA48A-EBF1-4663-843A-CEBBC080F43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1612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grafia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EF2E-5E48-430E-8107-785A9D7B20F6}" type="datetime1">
              <a:rPr lang="pt-PT" smtClean="0"/>
              <a:t>11/06/2013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3403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4578-05A1-4E14-9A71-094739B7B5D2}" type="datetime1">
              <a:rPr lang="pt-PT" smtClean="0"/>
              <a:t>11/06/2013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197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AFD6-536F-4A8D-986B-886D01638039}" type="datetime1">
              <a:rPr lang="pt-PT" smtClean="0"/>
              <a:t>11/06/2013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‹nº›</a:t>
            </a:fld>
            <a:endParaRPr lang="pt-P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291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D0AE-C328-4B34-801A-B12D44D1E7A8}" type="datetime1">
              <a:rPr lang="pt-PT" smtClean="0"/>
              <a:t>11/06/2013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8895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1371B-B5B8-4D54-844D-18E582402CE2}" type="datetime1">
              <a:rPr lang="pt-PT" smtClean="0"/>
              <a:t>11/06/2013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558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na de 3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ED924-60B6-4CC4-9654-BB964C050ED0}" type="datetime1">
              <a:rPr lang="pt-PT" smtClean="0"/>
              <a:t>11/06/2013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2003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56F4-65F8-4719-B403-913E381FDAEC}" type="datetime1">
              <a:rPr lang="pt-PT" smtClean="0"/>
              <a:t>11/06/2013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89000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0EE31-C04F-4A06-9E68-A83E69E9BF1A}" type="datetime1">
              <a:rPr lang="pt-PT" smtClean="0"/>
              <a:t>11/06/2013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3698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77ABA-3155-42B1-9DC0-2B0C5EDD6979}" type="datetime1">
              <a:rPr lang="pt-PT" smtClean="0"/>
              <a:t>11/06/2013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5477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F4A6-64A6-401E-A1C7-DF07521E0078}" type="datetime1">
              <a:rPr lang="pt-PT" smtClean="0"/>
              <a:t>11/06/2013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533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C9168-F00D-4D75-A36E-7C791A7DDE2F}" type="datetime1">
              <a:rPr lang="pt-PT" smtClean="0"/>
              <a:t>11/06/2013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3411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E578-C784-4460-9188-D8F37E091F7E}" type="datetime1">
              <a:rPr lang="pt-PT" smtClean="0"/>
              <a:t>11/06/2013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302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1BC2A-348D-4E52-AD9A-D02BE2BFDEB3}" type="datetime1">
              <a:rPr lang="pt-PT" smtClean="0"/>
              <a:t>11/06/2013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97897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E4F7-1DCF-4665-B1B8-B98F476C3B27}" type="datetime1">
              <a:rPr lang="pt-PT" smtClean="0"/>
              <a:t>11/06/2013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7012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4A957-4766-4DB0-AC19-568236DBD08E}" type="datetime1">
              <a:rPr lang="pt-PT" smtClean="0"/>
              <a:t>11/06/2013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691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86DB8-3BCB-4041-AA28-E8FFC58168BA}" type="datetime1">
              <a:rPr lang="pt-PT" smtClean="0"/>
              <a:t>11/06/2013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2614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A6353-57FF-42C7-A4E4-3567843AAE63}" type="datetime1">
              <a:rPr lang="pt-PT" smtClean="0"/>
              <a:t>11/06/2013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/>
              <a:t>Daniel Matos e Alexandre Matos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BA48A-EBF1-4663-843A-CEBBC080F43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706612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PT" dirty="0" smtClean="0"/>
              <a:t>Trabalho de </a:t>
            </a:r>
            <a:r>
              <a:rPr lang="pt-PT" dirty="0" err="1" smtClean="0"/>
              <a:t>tic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065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Periféricos gerais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Para finalizar, falta ainda citar o teclado e o mouse. Obviamente, o teclado serve para a digitação, porém, ele também pode ser usado em jogos e em combinações de teclas para acesso rápido a determinados aplicativos. Há inclusive vários modelos de teclados que fogem ao padrão convencional e adicionam recursos extras no acesso a diversos tipos de aplicações.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10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7925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Capacidades</a:t>
            </a:r>
          </a:p>
        </p:txBody>
      </p:sp>
      <p:pic>
        <p:nvPicPr>
          <p:cNvPr id="5" name="Marcador de Posição de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682" y="2097089"/>
            <a:ext cx="7817476" cy="3118856"/>
          </a:xfrm>
        </p:spPr>
      </p:pic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2132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Dispositivos de Entrada e Saída (Misto)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502020" y="2341560"/>
            <a:ext cx="9905999" cy="3541714"/>
          </a:xfrm>
        </p:spPr>
        <p:txBody>
          <a:bodyPr>
            <a:noAutofit/>
          </a:bodyPr>
          <a:lstStyle/>
          <a:p>
            <a:r>
              <a:rPr lang="pt-PT" sz="1600" dirty="0"/>
              <a:t>Os dispositivos (ou periféricos) permitem a comunicação do computador com o exterior e podem classificar-se de três formas distintas:</a:t>
            </a:r>
          </a:p>
          <a:p>
            <a:endParaRPr lang="pt-PT" sz="1600" dirty="0"/>
          </a:p>
          <a:p>
            <a:r>
              <a:rPr lang="pt-PT" sz="1600" dirty="0"/>
              <a:t>1) Dispositivos de entrada (input)</a:t>
            </a:r>
          </a:p>
          <a:p>
            <a:r>
              <a:rPr lang="pt-PT" sz="1600" dirty="0"/>
              <a:t>2) Dispositivos de saída (output)</a:t>
            </a:r>
          </a:p>
          <a:p>
            <a:r>
              <a:rPr lang="pt-PT" sz="1600" dirty="0"/>
              <a:t>3) Dispositivos mistos (input/output</a:t>
            </a:r>
            <a:r>
              <a:rPr lang="pt-PT" sz="1600" dirty="0" smtClean="0"/>
              <a:t>)</a:t>
            </a:r>
          </a:p>
          <a:p>
            <a:endParaRPr lang="pt-PT" sz="1600" dirty="0" smtClean="0"/>
          </a:p>
          <a:p>
            <a:r>
              <a:rPr lang="pt-PT" sz="1600" dirty="0" smtClean="0"/>
              <a:t>Os </a:t>
            </a:r>
            <a:r>
              <a:rPr lang="pt-PT" sz="1600" dirty="0"/>
              <a:t>dispositivos de entrada permitem o envio de informação do exterior para m sistema informático. Algum Hardware com esta funcionalidade é: Teclado, Rato, Caneta </a:t>
            </a:r>
            <a:r>
              <a:rPr lang="pt-PT" sz="1600" dirty="0" smtClean="0"/>
              <a:t>Ótica, </a:t>
            </a:r>
            <a:r>
              <a:rPr lang="pt-PT" sz="1600" dirty="0"/>
              <a:t>Microfone, Webcam, Scanner, </a:t>
            </a:r>
            <a:r>
              <a:rPr lang="pt-PT" sz="1600" dirty="0" err="1"/>
              <a:t>Touchpad</a:t>
            </a:r>
            <a:r>
              <a:rPr lang="pt-PT" sz="1600" dirty="0"/>
              <a:t>.</a:t>
            </a:r>
            <a:br>
              <a:rPr lang="pt-PT" sz="1600" dirty="0"/>
            </a:br>
            <a:endParaRPr lang="pt-PT" sz="16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2215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WEB 2.0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dirty="0"/>
              <a:t>Web 2.0 é um termo usado para designar uma segunda geração de comunidades e serviços, tendo como conceito a Web e através de aplicativos baseados em redes sociais e tecnologia da informação. Web 2.0 foi criado em 2004 pela empresa americana </a:t>
            </a:r>
            <a:r>
              <a:rPr lang="pt-PT" dirty="0" smtClean="0"/>
              <a:t>O'Reilly </a:t>
            </a:r>
            <a:r>
              <a:rPr lang="pt-PT" dirty="0"/>
              <a:t>Media</a:t>
            </a:r>
            <a:r>
              <a:rPr lang="pt-PT" dirty="0" smtClean="0"/>
              <a:t>.</a:t>
            </a:r>
          </a:p>
          <a:p>
            <a:r>
              <a:rPr lang="pt-PT" dirty="0"/>
              <a:t>O termo não se refere à atualização nas especificações técnicas, e sim a uma mudança na forma como ela é percebida por usuários e desenvolvedores, ou seja, o ambiente de interação e participação que hoje engloba inúmeras linguagens. A Web 2.0 aumentou a velocidade e a facilidade de uso de diversos aplicativos, sendo responsáveis por um aumento significativo no conteúdo existente na Internet.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88522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Software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PT" sz="1600" dirty="0" smtClean="0"/>
              <a:t>Um </a:t>
            </a:r>
            <a:r>
              <a:rPr lang="pt-PT" sz="1600" dirty="0"/>
              <a:t>sistema operativo ou ainda software de sistema é um programa ou um conjunto de programas cuja função é gerenciar os recursos do sistema (definir qual programa recebe atenção do processador, gerenciar memória, criar um sistema de arquivos, etc.), fornecendo uma interface entre o computador e o usuário. Embora possa ser executado imediatamente após a máquina ser ligada, a maioria dos computadores pessoais de hoje o executa através de outro programa armazenado em uma memória não-volátil ROM chamado BIOS num processo chamado "</a:t>
            </a:r>
            <a:r>
              <a:rPr lang="pt-PT" sz="1600" dirty="0" err="1"/>
              <a:t>bootstrapping</a:t>
            </a:r>
            <a:r>
              <a:rPr lang="pt-PT" sz="1600" dirty="0"/>
              <a:t>", conceito em inglês usado para designar processos </a:t>
            </a:r>
            <a:r>
              <a:rPr lang="pt-PT" sz="1600" dirty="0" err="1"/>
              <a:t>auto-sustentáveis</a:t>
            </a:r>
            <a:r>
              <a:rPr lang="pt-PT" sz="1600" dirty="0"/>
              <a:t>, ou seja, capazes de prosseguirem sem ajuda externa. Após executar testes e iniciar os componentes da máquina (monitores, discos, </a:t>
            </a:r>
            <a:r>
              <a:rPr lang="pt-PT" sz="1600" dirty="0" err="1"/>
              <a:t>etc</a:t>
            </a:r>
            <a:r>
              <a:rPr lang="pt-PT" sz="1600" dirty="0"/>
              <a:t>), o BIOS procura pelo sistema operacional em alguma unidade de armazenamento, geralmente o Disco Rígido, e a partir daí, o sistema operacional "toma" o controle da máquina. O sistema operacional reveza sua execução com a de outros programas, como se estivesse vigiando, controlando e orquestrando todo o processo computacional.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5278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Drivers: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PT" sz="1800" dirty="0" smtClean="0"/>
              <a:t>Drivers </a:t>
            </a:r>
            <a:r>
              <a:rPr lang="pt-PT" sz="1800" dirty="0"/>
              <a:t>são pequenos programas que fazem a comunicação entre o Sistema Operacional de sua máquina e o Hardware. Temos como exemplos de Hardware (impressora, mouse, placas de vídeo e rede</a:t>
            </a:r>
            <a:r>
              <a:rPr lang="pt-PT" sz="1800" dirty="0" smtClean="0"/>
              <a:t>, som</a:t>
            </a:r>
            <a:r>
              <a:rPr lang="pt-PT" sz="1800" dirty="0"/>
              <a:t>, monitor, </a:t>
            </a:r>
            <a:r>
              <a:rPr lang="pt-PT" sz="1800" dirty="0" err="1"/>
              <a:t>pen</a:t>
            </a:r>
            <a:r>
              <a:rPr lang="pt-PT" sz="1800" dirty="0"/>
              <a:t>-drives, etc...) e exemplos de Sistemas Operacionais (Windows, Linux, MS-DOS, Unix, </a:t>
            </a:r>
            <a:r>
              <a:rPr lang="pt-PT" sz="1800" dirty="0" err="1"/>
              <a:t>FreeBSD</a:t>
            </a:r>
            <a:r>
              <a:rPr lang="pt-PT" sz="1800" dirty="0"/>
              <a:t>, OSX, etc...). O Sistema Operacional na sua máquina recebe as instruções contidas no driver, processa-as e, a partir daí, sabe como fazer para se comunicar com o Hardware. Tendo como exemplo a impressora, ao instalar o Driver (etapa em que vemos em outro artigo), seu Sistema Operacional passa a saber em que porta ela se localiza, se ela está ou não ligada, se possui papel, de que forma os dados a serem impressos chegarão até ela, se a impressão é em preto ou colorida, entre outras coisas. Então, podemos afirmar que sem o Driver, nenhum Hardware poderá funcionar, pois sem ele não haveria comunicação entre os equipamentos.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536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Programas: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É um conjunto completo de instruções, em linguagem de código, que indica ao computador, passo a passo, como determinada tarefa deverá ser executada.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4639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Dados e </a:t>
            </a:r>
            <a:r>
              <a:rPr lang="pt-PT" dirty="0" smtClean="0"/>
              <a:t>informação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O </a:t>
            </a:r>
            <a:r>
              <a:rPr lang="pt-PT" dirty="0"/>
              <a:t>que á a informação? </a:t>
            </a:r>
          </a:p>
          <a:p>
            <a:r>
              <a:rPr lang="pt-PT" dirty="0"/>
              <a:t>Informação é todo o conjunto de dados devidamente ordenados e </a:t>
            </a:r>
          </a:p>
          <a:p>
            <a:r>
              <a:rPr lang="pt-PT" dirty="0"/>
              <a:t>organizados de forma a terem significado. </a:t>
            </a:r>
            <a:endParaRPr lang="pt-PT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10425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Dados e informação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PT" dirty="0" smtClean="0"/>
              <a:t>Dados:</a:t>
            </a:r>
            <a:r>
              <a:rPr lang="pt-PT" dirty="0"/>
              <a:t> </a:t>
            </a:r>
          </a:p>
          <a:p>
            <a:r>
              <a:rPr lang="pt-PT" dirty="0"/>
              <a:t>Em informática designa-se por dados os elementos de partida que servem </a:t>
            </a:r>
          </a:p>
          <a:p>
            <a:r>
              <a:rPr lang="pt-PT" dirty="0"/>
              <a:t>de base para o tratamento e sobre os quais o computador </a:t>
            </a:r>
            <a:r>
              <a:rPr lang="pt-PT" dirty="0" smtClean="0"/>
              <a:t>efetua </a:t>
            </a:r>
            <a:r>
              <a:rPr lang="pt-PT" dirty="0"/>
              <a:t>as operações </a:t>
            </a:r>
          </a:p>
          <a:p>
            <a:r>
              <a:rPr lang="pt-PT" dirty="0"/>
              <a:t>necessárias à tarefa em questão. </a:t>
            </a:r>
          </a:p>
          <a:p>
            <a:r>
              <a:rPr lang="pt-PT" dirty="0"/>
              <a:t>Os dados são uma representação dos factos, conceitos ou instruções de </a:t>
            </a:r>
          </a:p>
          <a:p>
            <a:r>
              <a:rPr lang="pt-PT" dirty="0"/>
              <a:t>uma maneira normalizada que se adapte à comunicação, interpretação e </a:t>
            </a:r>
          </a:p>
          <a:p>
            <a:r>
              <a:rPr lang="pt-PT" dirty="0"/>
              <a:t>processamento pelo ser humano ou através de máquinas automáticas. </a:t>
            </a:r>
          </a:p>
          <a:p>
            <a:r>
              <a:rPr lang="pt-PT" dirty="0"/>
              <a:t>Os dados são representados por símbolos como por exemplo as letras do </a:t>
            </a:r>
          </a:p>
          <a:p>
            <a:r>
              <a:rPr lang="pt-PT" dirty="0"/>
              <a:t>alfabeto : a, b, c , </a:t>
            </a:r>
            <a:r>
              <a:rPr lang="pt-PT" dirty="0" err="1"/>
              <a:t>etc</a:t>
            </a:r>
            <a:r>
              <a:rPr lang="pt-PT" dirty="0"/>
              <a:t>, mas não são em si a informação desejada. 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9430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755866" y="2219324"/>
            <a:ext cx="9905999" cy="3541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PT" sz="19900" dirty="0" smtClean="0"/>
              <a:t>FIM</a:t>
            </a:r>
            <a:endParaRPr lang="pt-PT" sz="199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6608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PT" dirty="0" smtClean="0"/>
              <a:t>Hardware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Hardware:  todo o equipamento, suas peças, isto é, tudo o que "pode ser tocado", denomina-se hardware. Alguns equipamentos, como monitor, teclado e mouse são também chamados </a:t>
            </a:r>
            <a:r>
              <a:rPr lang="pt-PT" dirty="0" smtClean="0"/>
              <a:t>de periféricos. </a:t>
            </a:r>
            <a:r>
              <a:rPr lang="pt-PT" dirty="0"/>
              <a:t>Outros exemplos de hardware: memórias, processadores, gabinetes, disco rígido, etc.</a:t>
            </a:r>
          </a:p>
          <a:p>
            <a:r>
              <a:rPr lang="pt-PT" dirty="0"/>
              <a:t>Software: consiste na parte que "não se pode tocar", ou seja, toda a parte virtual, onde estão incluídos os drivers, os programas e o sistema operacional.</a:t>
            </a:r>
          </a:p>
          <a:p>
            <a:pPr algn="just"/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93539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Processador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Este é o grande pivô da história. O processador, basicamente, é o "cérebro" do computador. Praticamente tudo passa por ele, já que é o processador o responsável por executar todas as instruções necessárias. Quanto mais "poderoso" for o processador, mais rapidamente suas tarefas serão executadas.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962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Memória RAM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/>
              <a:t>RAM significa </a:t>
            </a:r>
            <a:r>
              <a:rPr lang="pt-PT" dirty="0" err="1"/>
              <a:t>Random</a:t>
            </a:r>
            <a:r>
              <a:rPr lang="pt-PT" dirty="0"/>
              <a:t> Access </a:t>
            </a:r>
            <a:r>
              <a:rPr lang="pt-PT" dirty="0" err="1"/>
              <a:t>Memory</a:t>
            </a:r>
            <a:r>
              <a:rPr lang="pt-PT" dirty="0"/>
              <a:t> (memória de acesso randômico). Nela, os dados se perdem quando o computador é desligado. Os módulos de memória, também conhecidos como "pentes de memória", são os responsáveis pelo armazenamento dos dados e instruções que o processador precisa para executar suas tarefas. Esses dados são fornecidos pelo usuário e/ou retirados do HD (Hard </a:t>
            </a:r>
            <a:r>
              <a:rPr lang="pt-PT" dirty="0" err="1"/>
              <a:t>Disk</a:t>
            </a:r>
            <a:r>
              <a:rPr lang="pt-PT" dirty="0"/>
              <a:t>- Disco Rígido). Existe também uma categoria chamada memória ROM, que armazena permanentemente os dados. Você pode se informar melhor sobre as diferenças entre RAM e ROM aqui. Existe mais de um tipo de memória RAM. Cada um tem uma forma de encapsulamento e um modo de funcionamento. Atualmente, o tipo de memória mais usado é o padrão </a:t>
            </a:r>
            <a:r>
              <a:rPr lang="pt-PT" dirty="0" smtClean="0"/>
              <a:t>DDR3.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580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Disco Rígido (HD)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O Disco Rígido, cujo nome em inglês é Hard </a:t>
            </a:r>
            <a:r>
              <a:rPr lang="pt-PT" dirty="0" err="1"/>
              <a:t>Disk</a:t>
            </a:r>
            <a:r>
              <a:rPr lang="pt-PT" dirty="0"/>
              <a:t> (HD), serve para armazenar dados permanentemente ou até estes serem removidos. Fisicamente, os </a:t>
            </a:r>
            <a:r>
              <a:rPr lang="pt-PT" dirty="0" err="1"/>
              <a:t>HDs</a:t>
            </a:r>
            <a:r>
              <a:rPr lang="pt-PT" dirty="0"/>
              <a:t> são constituídos por discos. Estes são divididos em trilhas e, por sua vez, estas são formadas por setores. Os </a:t>
            </a:r>
            <a:r>
              <a:rPr lang="pt-PT" dirty="0" err="1"/>
              <a:t>HDs</a:t>
            </a:r>
            <a:r>
              <a:rPr lang="pt-PT" dirty="0"/>
              <a:t> podem armazenar até centenas de gigabytes. A velocidade de acesso às informações dos discos depende, em parte, da rapidez em que estes giram. Os padrões mais comuns são de 5.400 rpm (rotações por minuto), 7.200 rpm e 10.000 rpm.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5639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Este </a:t>
            </a:r>
            <a:r>
              <a:rPr lang="pt-PT" dirty="0"/>
              <a:t>componente também pode ser interpretado como a "espinha dorsal" do computador, afinal, é ele que interliga todos os dispositivos do equipamento. Para isso, a placa-mãe (ou, em inglês, motherboard) possui vários tipos de conectores. O processador é instalado em seu </a:t>
            </a:r>
            <a:r>
              <a:rPr lang="pt-PT" dirty="0" err="1"/>
              <a:t>socket</a:t>
            </a:r>
            <a:r>
              <a:rPr lang="pt-PT" dirty="0"/>
              <a:t>, o HD é ligado nas portas IDE ou SATA, a placa de vídeo pode ser conectada nos </a:t>
            </a:r>
            <a:r>
              <a:rPr lang="pt-PT" dirty="0" err="1"/>
              <a:t>slots</a:t>
            </a:r>
            <a:r>
              <a:rPr lang="pt-PT" dirty="0"/>
              <a:t> AGP 8x ou PCI-Express 16x e as outras placas (placa de som, placa de rede, </a:t>
            </a:r>
            <a:r>
              <a:rPr lang="pt-PT" dirty="0" err="1"/>
              <a:t>etc</a:t>
            </a:r>
            <a:r>
              <a:rPr lang="pt-PT" dirty="0"/>
              <a:t>) podem ser encaixadas nos </a:t>
            </a:r>
            <a:r>
              <a:rPr lang="pt-PT" dirty="0" err="1"/>
              <a:t>slots</a:t>
            </a:r>
            <a:r>
              <a:rPr lang="pt-PT" dirty="0"/>
              <a:t> PCI ou, mais recentemente, em entradas PCI Express (essa tecnologia não serve apenas para conectar placas de vídeo).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108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Placa de vídeo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PT" dirty="0"/>
              <a:t>Eis outro importante item em um computador. Cabe à placa de vídeo gerar tudo o que vai aparecer em seu monitor de vídeo, como imagens de jogos e de aplicações, efeitos, etc. Hoje, tem-se uma imensa variedade de placas, porém, as marcas mais conhecidas desse segmento são a AMD (após esta comprar a ATI) e a NVIDIA, duas fortes concorrentes. Na verdade, ambas produzem o chip gráfico ou GPU (uma espécie de processador responsável pela geração de imagens, principalmente em aplicações 3D). Quem produz as placas são outras empresas, como MSI, </a:t>
            </a:r>
            <a:r>
              <a:rPr lang="pt-PT" dirty="0" err="1"/>
              <a:t>Zotac</a:t>
            </a:r>
            <a:r>
              <a:rPr lang="pt-PT" dirty="0"/>
              <a:t>, ECS, Gigabyte, Asus, entre outras.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9799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Drives de Disquete e CD-ROM/DVD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Os drives de disquete são itens que caíram em desuso, ou seja, é muito raro encontrar no mercado computadores que utilizam esse dispositivo. O disquete consiste em uma espécie de capa quadrada que protege um disco magnético que suporta até 1,44 MB. Por oferecer pouco espaço para armazenamento de dados e por sua fragilidade, esses discos perderam sua utilidade.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19965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Monitor de vídeo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PT" dirty="0"/>
              <a:t>Semelhante a uma TV, é responsável por transmitir as informações visuais do computador. Por muito tempo, a tecnologia mais usada nos monitores foi o CRT (</a:t>
            </a:r>
            <a:r>
              <a:rPr lang="pt-PT" dirty="0" err="1"/>
              <a:t>Cathode</a:t>
            </a:r>
            <a:r>
              <a:rPr lang="pt-PT" dirty="0"/>
              <a:t> </a:t>
            </a:r>
            <a:r>
              <a:rPr lang="pt-PT" dirty="0" err="1"/>
              <a:t>Ray</a:t>
            </a:r>
            <a:r>
              <a:rPr lang="pt-PT" dirty="0"/>
              <a:t> Tube), que hoje perdeu espaço para a tecnologia LCD (</a:t>
            </a:r>
            <a:r>
              <a:rPr lang="pt-PT" dirty="0" err="1"/>
              <a:t>Liquid</a:t>
            </a:r>
            <a:r>
              <a:rPr lang="pt-PT" dirty="0"/>
              <a:t> </a:t>
            </a:r>
            <a:r>
              <a:rPr lang="pt-PT" dirty="0" err="1"/>
              <a:t>Crystal</a:t>
            </a:r>
            <a:r>
              <a:rPr lang="pt-PT" dirty="0"/>
              <a:t> Display).</a:t>
            </a:r>
          </a:p>
          <a:p>
            <a:r>
              <a:rPr lang="pt-PT" dirty="0"/>
              <a:t>Os monitores mais comuns encontrados no mercado oferecem telas em tamanhos que vão de 17" a 23" (lê-se o símbolo " como polegadas), em formato </a:t>
            </a:r>
            <a:r>
              <a:rPr lang="pt-PT" dirty="0" err="1"/>
              <a:t>widescreen</a:t>
            </a:r>
            <a:r>
              <a:rPr lang="pt-PT" dirty="0"/>
              <a:t> (mais largo). Hoje em dia, é muito mais vantajoso ter um monitor com pelo menos 19", uma vez que a diferença de preços em relação a modelos menores é pequena.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BA48A-EBF1-4663-843A-CEBBC080F43B}" type="slidenum">
              <a:rPr lang="pt-PT" smtClean="0"/>
              <a:t>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Daniel Matos e Alexandre Matos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2183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TC104033919[[fn=Circuito]]</Template>
  <TotalTime>24</TotalTime>
  <Words>1556</Words>
  <Application>Microsoft Office PowerPoint</Application>
  <PresentationFormat>Ecrã Panorâmico</PresentationFormat>
  <Paragraphs>92</Paragraphs>
  <Slides>19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19</vt:i4>
      </vt:variant>
    </vt:vector>
  </HeadingPairs>
  <TitlesOfParts>
    <vt:vector size="24" baseType="lpstr">
      <vt:lpstr>Arial</vt:lpstr>
      <vt:lpstr>Calibri</vt:lpstr>
      <vt:lpstr>Trebuchet MS</vt:lpstr>
      <vt:lpstr>Tw Cen MT</vt:lpstr>
      <vt:lpstr>Circuito</vt:lpstr>
      <vt:lpstr>Trabalho de tic</vt:lpstr>
      <vt:lpstr>Hardware</vt:lpstr>
      <vt:lpstr>Processador</vt:lpstr>
      <vt:lpstr>Memória RAM</vt:lpstr>
      <vt:lpstr>Disco Rígido (HD)</vt:lpstr>
      <vt:lpstr>Apresentação do PowerPoint</vt:lpstr>
      <vt:lpstr>Placa de vídeo</vt:lpstr>
      <vt:lpstr>Drives de Disquete e CD-ROM/DVD</vt:lpstr>
      <vt:lpstr>Monitor de vídeo</vt:lpstr>
      <vt:lpstr>Periféricos gerais</vt:lpstr>
      <vt:lpstr>Capacidades</vt:lpstr>
      <vt:lpstr>Dispositivos de Entrada e Saída (Misto)</vt:lpstr>
      <vt:lpstr>WEB 2.0</vt:lpstr>
      <vt:lpstr>Software</vt:lpstr>
      <vt:lpstr>Drivers:</vt:lpstr>
      <vt:lpstr>Programas:</vt:lpstr>
      <vt:lpstr>Dados e informação</vt:lpstr>
      <vt:lpstr>Dados e informação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Trabalho de tic</dc:title>
  <dc:creator>Daniel</dc:creator>
  <cp:lastModifiedBy>Daniel</cp:lastModifiedBy>
  <cp:revision>6</cp:revision>
  <dcterms:created xsi:type="dcterms:W3CDTF">2013-06-05T10:02:19Z</dcterms:created>
  <dcterms:modified xsi:type="dcterms:W3CDTF">2013-06-11T21:58:52Z</dcterms:modified>
</cp:coreProperties>
</file>